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SoftballProAIFinalLogo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457200"/>
            <a:ext cx="2743200" cy="2743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3474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i="1" dirty="0">
                <a:solidFill>
                  <a:srgbClr val="00BCD4"/>
                </a:solidFill>
              </a:rPr>
              <a:t>AI-Powered Coaching for Every Athlete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457200" y="43891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5F5F5"/>
                </a:solidFill>
              </a:rPr>
              <a:t>Seed Round: $50K  |  February 2026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Traction (Pre-Launch)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371600" y="1645920"/>
            <a:ext cx="2743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200" b="1" dirty="0">
                <a:solidFill>
                  <a:srgbClr val="00BCD4"/>
                </a:solidFill>
              </a:rPr>
              <a:t>85%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1371600" y="274320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333333"/>
                </a:solidFill>
              </a:rPr>
              <a:t>Weekly Active Users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371600" y="320040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333333"/>
                </a:solidFill>
              </a:rPr>
              <a:t>(Industry: 20-30%)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029200" y="18288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50 beta users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029200" y="22860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ASA partnership talks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029200" y="27432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GameChanger integration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029200" y="32004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Production-ready stack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Revenue Model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914400" y="13716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E91E63"/>
                </a:solidFill>
              </a:rPr>
              <a:t>Player: $14.99/mo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914400" y="18288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3333"/>
                </a:solidFill>
              </a:rPr>
              <a:t>Full AI coaching, video analysis, personalized training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14400" y="24688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9C27B0"/>
                </a:solidFill>
              </a:rPr>
              <a:t>Private Instructor: $49.99/mo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914400" y="29260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3333"/>
                </a:solidFill>
              </a:rPr>
              <a:t>Marketplace access, student management, AI tools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4400" y="35661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00BCD4"/>
                </a:solidFill>
              </a:rPr>
              <a:t>Team Coach: $99.99/mo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14400" y="40233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3333"/>
                </a:solidFill>
              </a:rPr>
              <a:t>Head Coach AI, team analytics, roster management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Path to $50K MRR (Q2 2026)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914400" y="13716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333333"/>
                </a:solidFill>
              </a:rPr>
              <a:t>1,000 players x $14.99 = $14,990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914400" y="18288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333333"/>
                </a:solidFill>
              </a:rPr>
              <a:t>200 instructors x $49.99 = $9,998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914400" y="22860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333333"/>
                </a:solidFill>
              </a:rPr>
              <a:t>250 teams x $99.99 = $24,997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914400" y="2926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0BCD4"/>
                </a:solidFill>
              </a:rPr>
              <a:t>Total MRR: $49,985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14400" y="36576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333333"/>
                </a:solidFill>
              </a:rPr>
              <a:t>Year 1: $20K ARR  |  Year 2: $1.2M ARR  |  Year 3: $4.8M ARR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14400" y="420624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9C27B0"/>
                </a:solidFill>
              </a:rPr>
              <a:t>Breakeven: Q3 2026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Competitive Advantage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914400" y="13716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Competitors: Rapsodo, Blast, Zepp (expensive hardware)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14400" y="17373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GameChanger (manual scoring only)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7200" y="23774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0BCD4"/>
                </a:solidFill>
              </a:rPr>
              <a:t>Our Advantages: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914400" y="29260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AI with continuous learning from real coaching data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4400" y="32918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Mobile-first, no expensive hardware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14400" y="36576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Two-sided marketplace (athletes + instructors)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14400" y="40233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Automated scoring + coaching insights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Why Me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457200" y="11887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33333"/>
                </a:solidFill>
              </a:rPr>
              <a:t>Kimberly A. Tarnovska, Founder &amp; CEO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1828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20+ years hospitality accounting &amp; audit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14400" y="219456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Self-taught AI/data science, predicted AI revolution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14400" y="25603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Softball parent/coach, lives the pain point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4400" y="29260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30 years fighting dismissal by medical experts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14400" y="329184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13 years sober - discipline and systems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14400" y="36576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Walks 5 miles daily learning while in pain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i="1" dirty="0">
                <a:solidFill>
                  <a:srgbClr val="00BCD4"/>
                </a:solidFill>
              </a:rPr>
              <a:t>This combination exists nowhere else.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09728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00BCD4"/>
                </a:solidFill>
              </a:rPr>
              <a:t>THE ASK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457200" y="20116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</a:rPr>
              <a:t>$50K Seed Round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1828800" y="292608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40% Product ($20K)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828800" y="329184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30% Marketing ($15K)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828800" y="365760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20% Operations ($10K)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828800" y="402336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10% Team ($50K)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SoftballProAIFinalLogo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457200"/>
            <a:ext cx="3657600" cy="3657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2976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have walked 5,475 miles building this.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57200" y="48463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0BCD4"/>
                </a:solidFill>
              </a:rPr>
              <a:t>Let me show you where those miles lead.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The Journey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457200" y="11887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333333"/>
                </a:solidFill>
              </a:rPr>
              <a:t>For 3 years, I have walked 5 miles daily.</a:t>
            </a:r>
            <a:endParaRPr lang="en-US" sz="2000" dirty="0"/>
          </a:p>
          <a:p>
            <a:pPr indent="0" marL="0">
              <a:buNone/>
            </a:pPr>
            <a:r>
              <a:rPr lang="en-US" sz="2000" b="1" dirty="0">
                <a:solidFill>
                  <a:srgbClr val="333333"/>
                </a:solidFill>
              </a:rPr>
              <a:t>Not because I want to - because I have to.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914400" y="22860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30 years fighting undiagnosed chronic illness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14400" y="26517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13 years sober, raising daughter Shannon alone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14400" y="30175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1.5 hours daily learning AI, biomechanics, coaching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4400" y="33832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Built SoftballProAI on that treadmill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57200" y="41148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i="1" dirty="0">
                <a:solidFill>
                  <a:srgbClr val="00BCD4"/>
                </a:solidFill>
              </a:rPr>
              <a:t>"If I stop moving, I give up. Shannon is watching."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The Problem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457200" y="1188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9C27B0"/>
                </a:solidFill>
              </a:rPr>
              <a:t>$2.5B Market, Broken Coaching System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14400" y="20116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2.5M youth softball players in the US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914400" y="23774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Parents spend $3,800/year per athlete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14400" y="27432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Elite coaching costs $100-200/hour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14400" y="31089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Most athletes get fragmented volunteer coaching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14400" y="34747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Athletes have AI tutors for everything EXCEPT sports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0BCD4"/>
                </a:solidFill>
              </a:rPr>
              <a:t>The Solution</a:t>
            </a:r>
            <a:endParaRPr lang="en-US" sz="3600" dirty="0"/>
          </a:p>
        </p:txBody>
      </p:sp>
      <p:pic>
        <p:nvPicPr>
          <p:cNvPr id="3" name="Image 0" descr="/home/claude/SoftballAICoachIma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914400"/>
            <a:ext cx="2286000" cy="3429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8872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AI Brain with real softball knowledge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Live Coach real-time video analysis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19202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00BCD4"/>
                </a:solidFill>
              </a:rPr>
              <a:t>Head Coach AI auto-scoring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22860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Personalized training programs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457200" y="265176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Instructor marketplace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57200" y="301752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Mental training &amp; psychology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00BCD4"/>
                </a:solidFill>
              </a:rPr>
              <a:t>HEAD COACH AI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i="1" dirty="0">
                <a:solidFill>
                  <a:srgbClr val="FFFFFF"/>
                </a:solidFill>
              </a:rPr>
              <a:t>The GameChanger Killer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14400" y="20116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AI watches game via phone camera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914400" y="24688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Automatically scores every play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914400" y="29260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Real-time stats and coaching insights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914400" y="33832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Auto-generated highlight reels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457200" y="41148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0BCD4"/>
                </a:solidFill>
              </a:rPr>
              <a:t>Parents supervise. AI does the work.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Pitcher_Biometric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-4572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Hitting_Biometric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-4572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Catcher_Biometric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-457200"/>
            <a:ext cx="822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E91E63"/>
                </a:solidFill>
              </a:rPr>
              <a:t>Market Opportunity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914400" y="13716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333333"/>
                </a:solidFill>
              </a:rPr>
              <a:t>TAM: $2.5B youth sports training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914400" y="18288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333333"/>
                </a:solidFill>
              </a:rPr>
              <a:t>SAM: $500M AI-powered coaching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914400" y="22860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333333"/>
                </a:solidFill>
              </a:rPr>
              <a:t>SOM: $50M initial softball focus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457200" y="2926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0BCD4"/>
                </a:solidFill>
              </a:rPr>
              <a:t>Head Coach AI Market Impact: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914400" y="34747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GameChanger: 8M+ users at $9.99-19.99/mo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14400" y="38404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</a:rPr>
              <a:t>Our pricing: $99.99/mo with AI automation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14400" y="42062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800" b="1" dirty="0">
                <a:solidFill>
                  <a:srgbClr val="00BCD4"/>
                </a:solidFill>
              </a:rPr>
              <a:t>5% capture = 200K teams = $20M ARR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SoftballProAI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SoftballProAI Investor Pitch Deck</dc:title>
  <dc:subject>PptxGenJS Presentation</dc:subject>
  <dc:creator>Kimberly A. Tarnovska</dc:creator>
  <cp:lastModifiedBy>Kimberly A. Tarnovska</cp:lastModifiedBy>
  <cp:revision>1</cp:revision>
  <dcterms:created xsi:type="dcterms:W3CDTF">2026-02-13T15:51:11Z</dcterms:created>
  <dcterms:modified xsi:type="dcterms:W3CDTF">2026-02-13T15:51:11Z</dcterms:modified>
</cp:coreProperties>
</file>